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42" d="100"/>
          <a:sy n="42" d="100"/>
        </p:scale>
        <p:origin x="62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roup Nitro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Group Nitro</a:t>
            </a:r>
          </a:p>
        </p:txBody>
      </p:sp>
      <p:sp>
        <p:nvSpPr>
          <p:cNvPr id="152" name="CSE-310 IoT Final Project Presentati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CSE-310 IoT Final Project Presentation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roblems we fac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we faced</a:t>
            </a:r>
          </a:p>
        </p:txBody>
      </p:sp>
      <p:sp>
        <p:nvSpPr>
          <p:cNvPr id="198" name="Sending commands from mobile app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Sending commands from mobile app</a:t>
            </a:r>
          </a:p>
        </p:txBody>
      </p:sp>
      <p:sp>
        <p:nvSpPr>
          <p:cNvPr id="199" name="In order to send commands from mobile app to raspberry we needed to define the IP address of the internet to which raspberry is connected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3792"/>
            </a:pPr>
            <a:r>
              <a:rPr dirty="0"/>
              <a:t>In order to send commands from mobile app to raspberry we needed to define the IP address of the internet to which raspberry is connected.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endParaRPr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084" y="5645068"/>
            <a:ext cx="12216048" cy="627870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t="-14" b="4328"/>
          <a:stretch/>
        </p:blipFill>
        <p:spPr>
          <a:xfrm>
            <a:off x="1517396" y="5686425"/>
            <a:ext cx="3714750" cy="768210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220" y="12394195"/>
            <a:ext cx="15055447" cy="9743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Libraries we u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Libraries we used</a:t>
            </a:r>
          </a:p>
        </p:txBody>
      </p:sp>
      <p:sp>
        <p:nvSpPr>
          <p:cNvPr id="203" name="AngularServ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 err="1" smtClean="0"/>
              <a:t>RPi.GPIO</a:t>
            </a:r>
            <a:endParaRPr dirty="0"/>
          </a:p>
          <a:p>
            <a:pPr marL="0" indent="0">
              <a:buSzTx/>
              <a:buNone/>
            </a:pPr>
            <a:r>
              <a:rPr dirty="0" err="1"/>
              <a:t>gpiozero</a:t>
            </a:r>
            <a:endParaRPr dirty="0"/>
          </a:p>
          <a:p>
            <a:pPr marL="0" indent="0">
              <a:buSzTx/>
              <a:buNone/>
            </a:pPr>
            <a:r>
              <a:rPr dirty="0" smtClean="0"/>
              <a:t>socket </a:t>
            </a:r>
            <a:endParaRPr lang="tr-TR" dirty="0" smtClean="0"/>
          </a:p>
          <a:p>
            <a:pPr marL="0" indent="0">
              <a:buSzTx/>
              <a:buNone/>
            </a:pPr>
            <a:r>
              <a:rPr lang="tr-TR" dirty="0" smtClean="0"/>
              <a:t>time</a:t>
            </a:r>
            <a:endParaRPr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196" y="4489783"/>
            <a:ext cx="11578202" cy="49834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chnologies we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Technologies we learned</a:t>
            </a:r>
          </a:p>
        </p:txBody>
      </p:sp>
      <p:sp>
        <p:nvSpPr>
          <p:cNvPr id="206" name="3D Print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3D Printing</a:t>
            </a:r>
          </a:p>
        </p:txBody>
      </p:sp>
      <p:sp>
        <p:nvSpPr>
          <p:cNvPr id="207" name="We print our 3D prototype using 3D printer and we learn how to do i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print our 3D prototype using 3D printer and we learn how to do it.</a:t>
            </a:r>
          </a:p>
          <a:p>
            <a:pPr marL="0" indent="0" defTabSz="2413955">
              <a:spcBef>
                <a:spcPts val="4400"/>
              </a:spcBef>
              <a:buSzTx/>
              <a:buNone/>
              <a:defRPr sz="4752"/>
            </a:pPr>
            <a:endParaRPr/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5693780"/>
            <a:ext cx="4609285" cy="6810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06" y="5000801"/>
            <a:ext cx="11796522" cy="819669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hanks for listening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 for listening!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roup Me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Group Members</a:t>
            </a:r>
          </a:p>
        </p:txBody>
      </p:sp>
      <p:sp>
        <p:nvSpPr>
          <p:cNvPr id="155" name="Kenan Ufuk İncik - 20180808017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Kenan </a:t>
            </a:r>
            <a:r>
              <a:rPr dirty="0" err="1"/>
              <a:t>Ufuk</a:t>
            </a:r>
            <a:r>
              <a:rPr dirty="0"/>
              <a:t> </a:t>
            </a:r>
            <a:r>
              <a:rPr dirty="0" err="1"/>
              <a:t>İncik</a:t>
            </a:r>
            <a:r>
              <a:rPr dirty="0"/>
              <a:t> - 20180808017</a:t>
            </a:r>
          </a:p>
          <a:p>
            <a:r>
              <a:rPr dirty="0"/>
              <a:t>Bengisu </a:t>
            </a:r>
            <a:r>
              <a:rPr dirty="0" err="1"/>
              <a:t>Şahin</a:t>
            </a:r>
            <a:r>
              <a:rPr dirty="0"/>
              <a:t> - </a:t>
            </a:r>
            <a:r>
              <a:rPr dirty="0" smtClean="0"/>
              <a:t>201808080</a:t>
            </a:r>
            <a:r>
              <a:rPr lang="tr-TR" dirty="0" smtClean="0"/>
              <a:t>52</a:t>
            </a:r>
            <a:endParaRPr dirty="0"/>
          </a:p>
          <a:p>
            <a:r>
              <a:rPr dirty="0"/>
              <a:t>Hasan </a:t>
            </a:r>
            <a:r>
              <a:rPr dirty="0" err="1"/>
              <a:t>Berk</a:t>
            </a:r>
            <a:r>
              <a:rPr dirty="0"/>
              <a:t> </a:t>
            </a:r>
            <a:r>
              <a:rPr dirty="0" err="1"/>
              <a:t>Saygu</a:t>
            </a:r>
            <a:r>
              <a:rPr dirty="0"/>
              <a:t> - 20190808007</a:t>
            </a:r>
          </a:p>
          <a:p>
            <a:r>
              <a:rPr dirty="0" err="1"/>
              <a:t>Özgür</a:t>
            </a:r>
            <a:r>
              <a:rPr dirty="0"/>
              <a:t> </a:t>
            </a:r>
            <a:r>
              <a:rPr dirty="0" err="1"/>
              <a:t>Baltacı</a:t>
            </a:r>
            <a:r>
              <a:rPr dirty="0"/>
              <a:t> - 20180808066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roject Top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Topic</a:t>
            </a:r>
          </a:p>
        </p:txBody>
      </p:sp>
      <p:sp>
        <p:nvSpPr>
          <p:cNvPr id="158" name="Pet Feeder Machin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Pet Feeder Machine</a:t>
            </a:r>
          </a:p>
        </p:txBody>
      </p:sp>
      <p:sp>
        <p:nvSpPr>
          <p:cNvPr id="15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975335">
              <a:spcBef>
                <a:spcPts val="1800"/>
              </a:spcBef>
              <a:buSzTx/>
              <a:buNone/>
              <a:defRPr sz="1920"/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4248504"/>
            <a:ext cx="6661461" cy="8153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0" y="4426810"/>
            <a:ext cx="5638800" cy="815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evelopment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Development Process</a:t>
            </a:r>
          </a:p>
        </p:txBody>
      </p:sp>
      <p:sp>
        <p:nvSpPr>
          <p:cNvPr id="164" name="Development Tool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Development Tools</a:t>
            </a:r>
          </a:p>
        </p:txBody>
      </p:sp>
      <p:sp>
        <p:nvSpPr>
          <p:cNvPr id="165" name="Raspberry Pi 0 - Pyht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rPr dirty="0"/>
              <a:t>Raspberry Pi 0 - </a:t>
            </a:r>
            <a:r>
              <a:rPr dirty="0" err="1"/>
              <a:t>Pyhton</a:t>
            </a:r>
            <a:endParaRPr dirty="0"/>
          </a:p>
          <a:p>
            <a:pPr marL="0" indent="0" defTabSz="2267655">
              <a:spcBef>
                <a:spcPts val="4100"/>
              </a:spcBef>
              <a:buSzTx/>
              <a:buNone/>
              <a:defRPr sz="4464"/>
            </a:pPr>
            <a:endParaRPr dirty="0"/>
          </a:p>
          <a:p>
            <a:pPr marL="566927" indent="-566927" defTabSz="2267655">
              <a:spcBef>
                <a:spcPts val="4100"/>
              </a:spcBef>
              <a:defRPr sz="4464"/>
            </a:pPr>
            <a:endParaRPr lang="tr-TR" dirty="0"/>
          </a:p>
          <a:p>
            <a:pPr marL="566927" indent="-566927" defTabSz="2267655">
              <a:spcBef>
                <a:spcPts val="4100"/>
              </a:spcBef>
              <a:defRPr sz="4464"/>
            </a:pPr>
            <a:endParaRPr lang="en-TR" dirty="0"/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rPr dirty="0"/>
              <a:t>Android Studio - Java</a:t>
            </a:r>
          </a:p>
          <a:p>
            <a:pPr marL="0" indent="0" defTabSz="2267655">
              <a:spcBef>
                <a:spcPts val="4100"/>
              </a:spcBef>
              <a:buSzTx/>
              <a:buNone/>
              <a:defRPr sz="4464"/>
            </a:pPr>
            <a:r>
              <a:rPr dirty="0"/>
              <a:t>      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5016801"/>
            <a:ext cx="2847506" cy="2847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738" y="5462353"/>
            <a:ext cx="6904975" cy="233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9758442"/>
            <a:ext cx="3919595" cy="2351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711" y="9650785"/>
            <a:ext cx="3755557" cy="2074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oblems we fac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we faced</a:t>
            </a:r>
          </a:p>
        </p:txBody>
      </p:sp>
      <p:sp>
        <p:nvSpPr>
          <p:cNvPr id="172" name="Weren’t have useful prototype desig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Weren’t have useful prototype design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08" y="4426791"/>
            <a:ext cx="6388101" cy="621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bullet text"/>
          <p:cNvSpPr txBox="1">
            <a:spLocks noGrp="1"/>
          </p:cNvSpPr>
          <p:nvPr>
            <p:ph type="body" idx="1"/>
          </p:nvPr>
        </p:nvSpPr>
        <p:spPr>
          <a:xfrm>
            <a:off x="10637823" y="3024787"/>
            <a:ext cx="21971001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823" y="4426791"/>
            <a:ext cx="9369426" cy="4946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roblems we fac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we faced</a:t>
            </a:r>
          </a:p>
        </p:txBody>
      </p:sp>
      <p:sp>
        <p:nvSpPr>
          <p:cNvPr id="178" name="Weren’t have useful prototype desig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Weren’t have useful prototype design</a:t>
            </a:r>
          </a:p>
        </p:txBody>
      </p:sp>
      <p:sp>
        <p:nvSpPr>
          <p:cNvPr id="179" name="We searched different prototyp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searched different </a:t>
            </a:r>
            <a:r>
              <a:rPr dirty="0" smtClean="0"/>
              <a:t>prototypes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/>
              <a:t> https://www.thingiverse.com/</a:t>
            </a:r>
            <a:r>
              <a:rPr dirty="0" smtClean="0"/>
              <a:t> </a:t>
            </a:r>
            <a:endParaRPr dirty="0"/>
          </a:p>
          <a:p>
            <a:pPr marL="0" indent="0">
              <a:buSzTx/>
              <a:buNone/>
            </a:pPr>
            <a:endParaRPr dirty="0"/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 rotWithShape="1">
          <a:blip r:embed="rId2"/>
          <a:srcRect b="16934"/>
          <a:stretch/>
        </p:blipFill>
        <p:spPr>
          <a:xfrm>
            <a:off x="1206500" y="5644167"/>
            <a:ext cx="6867101" cy="514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5644167"/>
            <a:ext cx="6822959" cy="5111384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 rotWithShape="1">
          <a:blip r:embed="rId4"/>
          <a:srcRect b="2488"/>
          <a:stretch/>
        </p:blipFill>
        <p:spPr>
          <a:xfrm>
            <a:off x="16488718" y="5644167"/>
            <a:ext cx="6976251" cy="51563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roblems we fac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Problems we faced</a:t>
            </a:r>
          </a:p>
        </p:txBody>
      </p:sp>
      <p:sp>
        <p:nvSpPr>
          <p:cNvPr id="183" name="Weren’t have useful prototype desig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Weren’t have useful prototype design</a:t>
            </a:r>
          </a:p>
        </p:txBody>
      </p:sp>
      <p:sp>
        <p:nvSpPr>
          <p:cNvPr id="184" name="We printed a prototype like this by using 3D printer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printed a prototype like this by using 3D printer.</a:t>
            </a:r>
          </a:p>
          <a:p>
            <a:r>
              <a:rPr dirty="0"/>
              <a:t>                  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472" y="5473414"/>
            <a:ext cx="5694172" cy="7592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595" y="5536788"/>
            <a:ext cx="5744669" cy="746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028" y="5536788"/>
            <a:ext cx="5578916" cy="74385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roblems we fac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we faced</a:t>
            </a:r>
          </a:p>
        </p:txBody>
      </p:sp>
      <p:sp>
        <p:nvSpPr>
          <p:cNvPr id="190" name="Adjust the rotation ang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Adjust the rotation angle</a:t>
            </a:r>
          </a:p>
        </p:txBody>
      </p:sp>
      <p:sp>
        <p:nvSpPr>
          <p:cNvPr id="191" name="We used gpiozero libra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used gpiozero library </a:t>
            </a:r>
          </a:p>
          <a:p>
            <a:r>
              <a:t>By using gpiozero's angularservo method we easily adjust the rotation angle.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32" y="6567446"/>
            <a:ext cx="22731884" cy="930634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32" y="7751971"/>
            <a:ext cx="11769480" cy="517295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roblems we fac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we faced</a:t>
            </a:r>
          </a:p>
        </p:txBody>
      </p:sp>
      <p:sp>
        <p:nvSpPr>
          <p:cNvPr id="194" name="Raspberry Connec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Raspberry Connection</a:t>
            </a:r>
          </a:p>
        </p:txBody>
      </p:sp>
      <p:sp>
        <p:nvSpPr>
          <p:cNvPr id="195" name="Hard to connect our computer to raspberry pi on the same network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Hard to connect our computer to raspberry pi on the same </a:t>
            </a:r>
            <a:r>
              <a:rPr dirty="0" smtClean="0"/>
              <a:t>network.</a:t>
            </a:r>
            <a:endParaRPr lang="tr-TR" dirty="0" smtClean="0"/>
          </a:p>
          <a:p>
            <a:r>
              <a:rPr lang="en-US" dirty="0"/>
              <a:t>We solved this problem by setting the name and password of the hotspot </a:t>
            </a:r>
            <a:r>
              <a:rPr lang="en-US" dirty="0" err="1"/>
              <a:t>wifi</a:t>
            </a:r>
            <a:r>
              <a:rPr lang="en-US" dirty="0"/>
              <a:t> as the same as the Raspberry pi 0. </a:t>
            </a:r>
            <a:endParaRPr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3" b="42064"/>
          <a:stretch/>
        </p:blipFill>
        <p:spPr>
          <a:xfrm>
            <a:off x="1206500" y="7187183"/>
            <a:ext cx="5066284" cy="595243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222</Words>
  <Application>Microsoft Office PowerPoint</Application>
  <PresentationFormat>Özel</PresentationFormat>
  <Paragraphs>46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6" baseType="lpstr">
      <vt:lpstr>Helvetica Neue</vt:lpstr>
      <vt:lpstr>Helvetica Neue Medium</vt:lpstr>
      <vt:lpstr>21_BasicWhite</vt:lpstr>
      <vt:lpstr>Group Nitro</vt:lpstr>
      <vt:lpstr>Group Members</vt:lpstr>
      <vt:lpstr>Project Topic</vt:lpstr>
      <vt:lpstr>Development Process</vt:lpstr>
      <vt:lpstr>Problems we faced</vt:lpstr>
      <vt:lpstr>Problems we faced</vt:lpstr>
      <vt:lpstr>Problems we faced</vt:lpstr>
      <vt:lpstr>Problems we faced</vt:lpstr>
      <vt:lpstr>Problems we faced</vt:lpstr>
      <vt:lpstr>Problems we faced</vt:lpstr>
      <vt:lpstr>Libraries we used</vt:lpstr>
      <vt:lpstr>Technologies we learned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Nitro</dc:title>
  <cp:lastModifiedBy>Bengisu</cp:lastModifiedBy>
  <cp:revision>14</cp:revision>
  <dcterms:modified xsi:type="dcterms:W3CDTF">2022-05-26T06:27:16Z</dcterms:modified>
</cp:coreProperties>
</file>